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61" r:id="rId5"/>
    <p:sldId id="264" r:id="rId6"/>
    <p:sldId id="262" r:id="rId7"/>
    <p:sldId id="265" r:id="rId8"/>
    <p:sldId id="267" r:id="rId9"/>
    <p:sldId id="259" r:id="rId10"/>
    <p:sldId id="258" r:id="rId11"/>
    <p:sldId id="26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week 4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2023/11/15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2FAEAE7-1004-B2A5-1BC5-FEC023006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004"/>
            <a:ext cx="7772400" cy="37577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FE8203-182A-A912-7301-209E73B15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0"/>
          <a:stretch/>
        </p:blipFill>
        <p:spPr>
          <a:xfrm>
            <a:off x="838200" y="5453780"/>
            <a:ext cx="7772400" cy="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Problem:</a:t>
            </a:r>
            <a:r>
              <a:rPr kumimoji="1" lang="en-US" altLang="ja-JP" dirty="0">
                <a:highlight>
                  <a:srgbClr val="FFFF00"/>
                </a:highlight>
              </a:rPr>
              <a:t> None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NextJS</a:t>
            </a:r>
            <a:r>
              <a:rPr kumimoji="1" lang="en-US" altLang="ja-JP" dirty="0"/>
              <a:t> is not easy </a:t>
            </a:r>
            <a:r>
              <a:rPr kumimoji="1" lang="en-US" altLang="ja-JP" dirty="0">
                <a:sym typeface="Wingdings" pitchFamily="2" charset="2"/>
              </a:rPr>
              <a:t></a:t>
            </a:r>
            <a:r>
              <a:rPr kumimoji="1" lang="en-US" altLang="ja-JP" dirty="0"/>
              <a:t>)</a:t>
            </a:r>
          </a:p>
          <a:p>
            <a:endParaRPr lang="en-US" altLang="ja-JP" dirty="0"/>
          </a:p>
          <a:p>
            <a:r>
              <a:rPr kumimoji="1" lang="en-US" altLang="ja-JP" dirty="0"/>
              <a:t>Cause</a:t>
            </a:r>
          </a:p>
          <a:p>
            <a:endParaRPr lang="en-US" altLang="ja-JP" dirty="0"/>
          </a:p>
          <a:p>
            <a:r>
              <a:rPr lang="en-US" altLang="ja-JP" dirty="0"/>
              <a:t>Possible Solution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92B75-8C62-0088-D264-D7CDEA89C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377F8-0396-E72B-3AD1-56BA31DE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ja-JP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1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Weeks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200790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Sequence diagram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design)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Notification Tab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40h:00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4</a:t>
            </a:fld>
            <a:endParaRPr kumimoji="1" lang="en-US" altLang="ja-JP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269ECF-7A9D-C644-A06E-C48ACBB49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7"/>
          <a:stretch/>
        </p:blipFill>
        <p:spPr>
          <a:xfrm>
            <a:off x="2209800" y="2031858"/>
            <a:ext cx="7772400" cy="39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CE1A51-3E8C-4A5D-DA0B-D7854E546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5"/>
          <a:stretch/>
        </p:blipFill>
        <p:spPr>
          <a:xfrm>
            <a:off x="2746264" y="1143000"/>
            <a:ext cx="7772400" cy="44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Notification 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6</a:t>
            </a:fld>
            <a:endParaRPr kumimoji="1" lang="en-US" altLang="ja-JP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A500A0-FB57-63D3-95C5-95113127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1"/>
          <a:stretch/>
        </p:blipFill>
        <p:spPr>
          <a:xfrm>
            <a:off x="2209800" y="1667452"/>
            <a:ext cx="7772400" cy="42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New Course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7</a:t>
            </a:fld>
            <a:endParaRPr kumimoji="1" lang="en-US" altLang="ja-JP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FE76B5-923D-8542-E32A-4AC3C1AF6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87" y="1120707"/>
            <a:ext cx="6526397" cy="53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Report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8</a:t>
            </a:fld>
            <a:endParaRPr kumimoji="1" lang="en-US" altLang="ja-JP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030A52-4510-7A55-36FE-D15535FE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15" y="1347390"/>
            <a:ext cx="7772400" cy="48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379087"/>
              </p:ext>
            </p:extLst>
          </p:nvPr>
        </p:nvGraphicFramePr>
        <p:xfrm>
          <a:off x="1611735" y="1690688"/>
          <a:ext cx="9067450" cy="48869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Polish UI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Youssef &amp;Merci</a:t>
                      </a:r>
                      <a:endParaRPr kumimoji="1" lang="ja-JP" altLang="en-US"/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Develop Database Logic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 &amp;Merci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(Front-end)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Notification Tab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00h:00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190</Words>
  <Application>Microsoft Macintosh PowerPoint</Application>
  <PresentationFormat>Widescreen</PresentationFormat>
  <Paragraphs>79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Project: TA Report Web App</vt:lpstr>
      <vt:lpstr>PowerPoint Presentation</vt:lpstr>
      <vt:lpstr>Activities of Previous Weeks</vt:lpstr>
      <vt:lpstr>Login Screen</vt:lpstr>
      <vt:lpstr>PowerPoint Presentation</vt:lpstr>
      <vt:lpstr>Notification Tab</vt:lpstr>
      <vt:lpstr>New Course Screen</vt:lpstr>
      <vt:lpstr>Report Screen</vt:lpstr>
      <vt:lpstr>Plan for Next Week</vt:lpstr>
      <vt:lpstr>Phase Task Board</vt:lpstr>
      <vt:lpstr>Issues &amp; Risks (*if any)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39</cp:revision>
  <dcterms:created xsi:type="dcterms:W3CDTF">2018-09-25T05:16:53Z</dcterms:created>
  <dcterms:modified xsi:type="dcterms:W3CDTF">2023-11-14T23:31:42Z</dcterms:modified>
</cp:coreProperties>
</file>